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27" r:id="rId18"/>
    <p:sldId id="517" r:id="rId19"/>
    <p:sldId id="513" r:id="rId20"/>
    <p:sldId id="526" r:id="rId21"/>
    <p:sldId id="283" r:id="rId22"/>
    <p:sldId id="510" r:id="rId23"/>
    <p:sldId id="512" r:id="rId24"/>
    <p:sldId id="514" r:id="rId25"/>
    <p:sldId id="290" r:id="rId26"/>
    <p:sldId id="291" r:id="rId27"/>
    <p:sldId id="497" r:id="rId28"/>
    <p:sldId id="518" r:id="rId29"/>
  </p:sldIdLst>
  <p:sldSz cx="12192000" cy="6858000"/>
  <p:notesSz cx="6858000" cy="9144000"/>
  <p:embeddedFontLs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27"/>
            <p14:sldId id="517"/>
            <p14:sldId id="513"/>
            <p14:sldId id="526"/>
            <p14:sldId id="283"/>
            <p14:sldId id="510"/>
            <p14:sldId id="512"/>
            <p14:sldId id="514"/>
            <p14:sldId id="290"/>
            <p14:sldId id="291"/>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56754" autoAdjust="0"/>
  </p:normalViewPr>
  <p:slideViewPr>
    <p:cSldViewPr snapToGrid="0">
      <p:cViewPr varScale="1">
        <p:scale>
          <a:sx n="37" d="100"/>
          <a:sy n="37" d="100"/>
        </p:scale>
        <p:origin x="1540" y="32"/>
      </p:cViewPr>
      <p:guideLst/>
    </p:cSldViewPr>
  </p:slideViewPr>
  <p:notesTextViewPr>
    <p:cViewPr>
      <p:scale>
        <a:sx n="100" d="100"/>
        <a:sy n="100" d="100"/>
      </p:scale>
      <p:origin x="0" y="0"/>
    </p:cViewPr>
  </p:notesTextViewPr>
  <p:sorterViewPr>
    <p:cViewPr varScale="1">
      <p:scale>
        <a:sx n="1" d="1"/>
        <a:sy n="1" d="1"/>
      </p:scale>
      <p:origin x="0" y="-9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9/23/2024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9/23/2024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9/23/2024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9/23/2024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9/23/2024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9/23/2024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9/23/2024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9/23/2024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9/23/2024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9/23/2024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9/23/2024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produced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Iterative Process (~1980s) are Waterfall Variations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BA33B-66DC-C358-813B-FA4C948DA986}"/>
              </a:ext>
            </a:extLst>
          </p:cNvPr>
          <p:cNvSpPr>
            <a:spLocks noGrp="1"/>
          </p:cNvSpPr>
          <p:nvPr>
            <p:ph type="title"/>
          </p:nvPr>
        </p:nvSpPr>
        <p:spPr/>
        <p:txBody>
          <a:bodyPr/>
          <a:lstStyle/>
          <a:p>
            <a:r>
              <a:rPr lang="en-US" dirty="0"/>
              <a:t>Agile and Waterfall have different philosophies about risk</a:t>
            </a:r>
          </a:p>
        </p:txBody>
      </p:sp>
      <p:sp>
        <p:nvSpPr>
          <p:cNvPr id="3" name="Content Placeholder 2">
            <a:extLst>
              <a:ext uri="{FF2B5EF4-FFF2-40B4-BE49-F238E27FC236}">
                <a16:creationId xmlns:a16="http://schemas.microsoft.com/office/drawing/2014/main" id="{2A3ED512-9C21-80D2-D74B-8D9D0309E6B1}"/>
              </a:ext>
            </a:extLst>
          </p:cNvPr>
          <p:cNvSpPr>
            <a:spLocks noGrp="1"/>
          </p:cNvSpPr>
          <p:nvPr>
            <p:ph idx="1"/>
          </p:nvPr>
        </p:nvSpPr>
        <p:spPr/>
        <p:txBody>
          <a:bodyPr>
            <a:normAutofit lnSpcReduction="10000"/>
          </a:bodyPr>
          <a:lstStyle/>
          <a:p>
            <a:pPr fontAlgn="base">
              <a:lnSpc>
                <a:spcPct val="100000"/>
              </a:lnSpc>
              <a:spcBef>
                <a:spcPts val="0"/>
              </a:spcBef>
              <a:defRPr/>
            </a:pPr>
            <a:r>
              <a:rPr lang="en-US" sz="28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fontAlgn="base">
              <a:lnSpc>
                <a:spcPct val="100000"/>
              </a:lnSpc>
              <a:spcBef>
                <a:spcPts val="0"/>
              </a:spcBef>
              <a:defRPr/>
            </a:pPr>
            <a:endParaRPr lang="en-US" sz="2800" b="0" i="0" u="none" strike="noStrike" kern="1200" dirty="0">
              <a:solidFill>
                <a:schemeClr val="tx1"/>
              </a:solidFill>
              <a:effectLst/>
              <a:latin typeface="+mn-lt"/>
              <a:ea typeface="+mn-ea"/>
              <a:cs typeface="+mn-cs"/>
            </a:endParaRPr>
          </a:p>
          <a:p>
            <a:pPr fontAlgn="base">
              <a:lnSpc>
                <a:spcPct val="100000"/>
              </a:lnSpc>
              <a:spcBef>
                <a:spcPts val="0"/>
              </a:spcBef>
              <a:defRPr/>
            </a:pPr>
            <a:r>
              <a:rPr lang="en-US" dirty="0"/>
              <a:t>A</a:t>
            </a:r>
            <a:r>
              <a:rPr lang="en-US" sz="2800" b="0" i="0" u="none" strike="noStrike" kern="1200" dirty="0">
                <a:solidFill>
                  <a:schemeClr val="tx1"/>
                </a:solidFill>
                <a:effectLst/>
                <a:latin typeface="+mn-lt"/>
                <a:ea typeface="+mn-ea"/>
                <a:cs typeface="+mn-cs"/>
              </a:rPr>
              <a:t>gile says “The project is too large and complex, it is unlikely that we will know exactly what we need right now, and to some extent, we are inventing something new. We think that as we make it, we will figure it out as we go”</a:t>
            </a:r>
          </a:p>
          <a:p>
            <a:endParaRPr lang="en-US" dirty="0"/>
          </a:p>
        </p:txBody>
      </p:sp>
      <p:sp>
        <p:nvSpPr>
          <p:cNvPr id="4" name="Slide Number Placeholder 3">
            <a:extLst>
              <a:ext uri="{FF2B5EF4-FFF2-40B4-BE49-F238E27FC236}">
                <a16:creationId xmlns:a16="http://schemas.microsoft.com/office/drawing/2014/main" id="{C4A246ED-B28B-3798-E6B2-C02EF55C3214}"/>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614768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Code Review</a:t>
            </a:r>
            <a:r>
              <a:rPr lang="en-US" dirty="0"/>
              <a:t> is Agile Practice</a:t>
            </a:r>
            <a:endParaRPr dirty="0"/>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12873</TotalTime>
  <Words>3983</Words>
  <Application>Microsoft Office PowerPoint</Application>
  <PresentationFormat>Widescreen</PresentationFormat>
  <Paragraphs>394</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Helvetica Neue</vt:lpstr>
      <vt:lpstr>Wingdings</vt:lpstr>
      <vt:lpstr>Verdana</vt:lpstr>
      <vt:lpstr>Arial</vt:lpstr>
      <vt:lpstr>Calibri</vt:lpstr>
      <vt:lpstr>Times New Roman</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produced Wasted Work Product</vt:lpstr>
      <vt:lpstr>Iterative Process (~1980s) are Waterfall Variations</vt:lpstr>
      <vt:lpstr>The Agile Model Reduces Risk by Embracing Change (~2000)</vt:lpstr>
      <vt:lpstr>Agile Manifesto</vt:lpstr>
      <vt:lpstr>Warning: Agile can be a buzzword</vt:lpstr>
      <vt:lpstr>Agile and Waterfall have different philosophies about risk</vt:lpstr>
      <vt:lpstr>Agile Values Embrace Change</vt:lpstr>
      <vt:lpstr>Agile Practice: Everyone is Responsible for Quality</vt:lpstr>
      <vt:lpstr>Agile requires a quality assurance process</vt:lpstr>
      <vt:lpstr>Agile Empowers Workers to Improve Processes: Toyota Production System (1990’s)</vt:lpstr>
      <vt:lpstr>Agile Processes are Iterative</vt:lpstr>
      <vt:lpstr>Agile Processes Reduce Risk by Time Boxing</vt:lpstr>
      <vt:lpstr>Agile Practice: Test Driven Development (TDD)</vt:lpstr>
      <vt:lpstr>Code Review is Agile Practice</vt:lpstr>
      <vt:lpstr>SE Research Question: Why Do Code Review?</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215</cp:revision>
  <dcterms:created xsi:type="dcterms:W3CDTF">2021-01-07T15:19:22Z</dcterms:created>
  <dcterms:modified xsi:type="dcterms:W3CDTF">2024-09-23T20:22:29Z</dcterms:modified>
</cp:coreProperties>
</file>